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1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jsaunders\AppData\Local\Microsoft\Windows\Temporary Internet Files\Content.Outlook\Z02LK74U\CREC Schools Strategic Retreat cov no text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877" y="0"/>
            <a:ext cx="9296400" cy="718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4087" y="5029200"/>
            <a:ext cx="4191000" cy="1165225"/>
          </a:xfrm>
        </p:spPr>
        <p:txBody>
          <a:bodyPr>
            <a:noAutofit/>
          </a:bodyPr>
          <a:lstStyle>
            <a:lvl1pPr>
              <a:defRPr sz="2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87" y="3962400"/>
            <a:ext cx="2667000" cy="945102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764087" y="6223909"/>
            <a:ext cx="4227513" cy="657055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1861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2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>
            <a:normAutofit/>
          </a:bodyPr>
          <a:lstStyle>
            <a:lvl1pPr>
              <a:defRPr sz="4000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>
            <a:normAutofit/>
          </a:bodyPr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069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Alternate Process 6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30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09800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1" cap="all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Palatino Linotype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212" y="3663829"/>
            <a:ext cx="9178212" cy="3194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6637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600">
                <a:latin typeface="Century Gothic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05C83-8FB1-4484-BAE6-8C552E6B3E3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F664D-EEBA-453F-813F-ED7E5B57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58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Alternate Process 9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Rockwell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>
                <a:latin typeface="Century Gothic" pitchFamily="34" charset="0"/>
              </a:defRPr>
            </a:lvl1pPr>
            <a:lvl2pPr>
              <a:defRPr sz="1800">
                <a:latin typeface="Century Gothic" pitchFamily="34" charset="0"/>
              </a:defRPr>
            </a:lvl2pPr>
            <a:lvl3pPr>
              <a:defRPr sz="16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Rockwell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>
                <a:latin typeface="Century Gothic" pitchFamily="34" charset="0"/>
              </a:defRPr>
            </a:lvl1pPr>
            <a:lvl2pPr>
              <a:defRPr sz="1800">
                <a:latin typeface="Century Gothic" pitchFamily="34" charset="0"/>
              </a:defRPr>
            </a:lvl2pPr>
            <a:lvl3pPr>
              <a:defRPr sz="1600">
                <a:latin typeface="Century Gothic" pitchFamily="34" charset="0"/>
              </a:defRPr>
            </a:lvl3pPr>
            <a:lvl4pPr>
              <a:defRPr sz="14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42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6" name="Flowchart: Alternate Process 5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44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115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normAutofit/>
          </a:bodyPr>
          <a:lstStyle>
            <a:lvl1pPr algn="l">
              <a:defRPr sz="1600" b="1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8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000">
                <a:latin typeface="Century Gothic" pitchFamily="34" charset="0"/>
              </a:defRPr>
            </a:lvl3pPr>
            <a:lvl4pPr>
              <a:defRPr sz="1800">
                <a:latin typeface="Century Gothic" pitchFamily="34" charset="0"/>
              </a:defRPr>
            </a:lvl4pPr>
            <a:lvl5pPr>
              <a:defRPr sz="1800">
                <a:latin typeface="Century Gothic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1446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 userDrawn="1"/>
        </p:nvSpPr>
        <p:spPr>
          <a:xfrm>
            <a:off x="228600" y="228600"/>
            <a:ext cx="8686800" cy="6340866"/>
          </a:xfrm>
          <a:prstGeom prst="flowChartAlternateProces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5638800" y="6338633"/>
            <a:ext cx="274320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Century Gothic" pitchFamily="34" charset="0"/>
              </a:rPr>
              <a:t>CREC SCHOOLS</a:t>
            </a:r>
            <a:endParaRPr lang="en-US" sz="2400" dirty="0">
              <a:solidFill>
                <a:srgbClr val="7030A0"/>
              </a:solidFill>
              <a:latin typeface="Century Gothic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Rockwell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entury Gothic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879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05C83-8FB1-4484-BAE6-8C552E6B3E36}" type="datetimeFigureOut">
              <a:rPr lang="en-US" smtClean="0"/>
              <a:t>12/11/2012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F664D-EEBA-453F-813F-ED7E5B575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3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8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9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83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CREC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Winer, Julia</dc:creator>
  <cp:lastModifiedBy>Winer, Julia</cp:lastModifiedBy>
  <cp:revision>5</cp:revision>
  <dcterms:created xsi:type="dcterms:W3CDTF">2012-12-11T22:48:31Z</dcterms:created>
  <dcterms:modified xsi:type="dcterms:W3CDTF">2012-12-11T23:10:12Z</dcterms:modified>
</cp:coreProperties>
</file>